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2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631D-2366-46C7-BC99-CB2A852BA417}" type="datetimeFigureOut">
              <a:rPr lang="de-AT" smtClean="0"/>
              <a:t>31.12.2010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54D9B-D195-4B96-98E4-1F0200090D3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631D-2366-46C7-BC99-CB2A852BA417}" type="datetimeFigureOut">
              <a:rPr lang="de-AT" smtClean="0"/>
              <a:t>31.12.2010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54D9B-D195-4B96-98E4-1F0200090D3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631D-2366-46C7-BC99-CB2A852BA417}" type="datetimeFigureOut">
              <a:rPr lang="de-AT" smtClean="0"/>
              <a:t>31.12.2010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54D9B-D195-4B96-98E4-1F0200090D3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631D-2366-46C7-BC99-CB2A852BA417}" type="datetimeFigureOut">
              <a:rPr lang="de-AT" smtClean="0"/>
              <a:t>31.12.2010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54D9B-D195-4B96-98E4-1F0200090D3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631D-2366-46C7-BC99-CB2A852BA417}" type="datetimeFigureOut">
              <a:rPr lang="de-AT" smtClean="0"/>
              <a:t>31.12.2010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54D9B-D195-4B96-98E4-1F0200090D3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631D-2366-46C7-BC99-CB2A852BA417}" type="datetimeFigureOut">
              <a:rPr lang="de-AT" smtClean="0"/>
              <a:t>31.12.2010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54D9B-D195-4B96-98E4-1F0200090D3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631D-2366-46C7-BC99-CB2A852BA417}" type="datetimeFigureOut">
              <a:rPr lang="de-AT" smtClean="0"/>
              <a:t>31.12.2010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54D9B-D195-4B96-98E4-1F0200090D3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631D-2366-46C7-BC99-CB2A852BA417}" type="datetimeFigureOut">
              <a:rPr lang="de-AT" smtClean="0"/>
              <a:t>31.12.2010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54D9B-D195-4B96-98E4-1F0200090D3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631D-2366-46C7-BC99-CB2A852BA417}" type="datetimeFigureOut">
              <a:rPr lang="de-AT" smtClean="0"/>
              <a:t>31.12.2010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54D9B-D195-4B96-98E4-1F0200090D3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631D-2366-46C7-BC99-CB2A852BA417}" type="datetimeFigureOut">
              <a:rPr lang="de-AT" smtClean="0"/>
              <a:t>31.12.2010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54D9B-D195-4B96-98E4-1F0200090D3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631D-2366-46C7-BC99-CB2A852BA417}" type="datetimeFigureOut">
              <a:rPr lang="de-AT" smtClean="0"/>
              <a:t>31.12.2010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54D9B-D195-4B96-98E4-1F0200090D3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6631D-2366-46C7-BC99-CB2A852BA417}" type="datetimeFigureOut">
              <a:rPr lang="de-AT" smtClean="0"/>
              <a:t>31.12.2010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54D9B-D195-4B96-98E4-1F0200090D36}" type="slidenum">
              <a:rPr lang="de-AT" smtClean="0"/>
              <a:t>‹Nr.›</a:t>
            </a:fld>
            <a:endParaRPr lang="de-A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8748464" cy="6793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Bildschirmpräsentation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Folie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Arnberger</dc:creator>
  <cp:lastModifiedBy>Arnberger</cp:lastModifiedBy>
  <cp:revision>1</cp:revision>
  <dcterms:created xsi:type="dcterms:W3CDTF">2010-12-31T11:39:31Z</dcterms:created>
  <dcterms:modified xsi:type="dcterms:W3CDTF">2010-12-31T11:43:24Z</dcterms:modified>
</cp:coreProperties>
</file>